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custDataLst>
    <p:tags r:id="rId14"/>
  </p:custDataLst>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4/22/2024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4/22/2024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4/22/2024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4/22/2024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4/22/2024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4/22/2024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4/22/2024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4/22/2024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4/22/2024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4/22/2024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4/22/2024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4/22/2024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binash2k4/abinash2k4.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sp>
        <p:nvSpPr>
          <p:cNvPr id="18" name="Google Shape;18;p1"/>
          <p:cNvSpPr txBox="1">
            <a:spLocks noGrp="1"/>
          </p:cNvSpPr>
          <p:nvPr>
            <p:ph type="ctrTitle"/>
          </p:nvPr>
        </p:nvSpPr>
        <p:spPr>
          <a:xfrm>
            <a:off x="1359108" y="1821635"/>
            <a:ext cx="9144000" cy="97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6000"/>
              <a:buFont typeface="Arial"/>
              <a:buNone/>
            </a:pPr>
            <a:r>
              <a:rPr lang="en-US" b="1">
                <a:solidFill>
                  <a:schemeClr val="accent1"/>
                </a:solidFill>
                <a:latin typeface="Arial"/>
                <a:ea typeface="Arial"/>
                <a:cs typeface="Arial"/>
                <a:sym typeface="Arial"/>
              </a:rPr>
              <a:t>PROJECT TITLE</a:t>
            </a:r>
            <a:endParaRPr/>
          </a:p>
        </p:txBody>
      </p:sp>
      <p:sp>
        <p:nvSpPr>
          <p:cNvPr id="19" name="Google Shape;19;p1"/>
          <p:cNvSpPr txBox="1"/>
          <p:nvPr/>
        </p:nvSpPr>
        <p:spPr>
          <a:xfrm>
            <a:off x="-329782" y="1034321"/>
            <a:ext cx="127266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20" name="Google Shape;20;p1"/>
          <p:cNvSpPr txBox="1"/>
          <p:nvPr/>
        </p:nvSpPr>
        <p:spPr>
          <a:xfrm>
            <a:off x="1464108" y="3264721"/>
            <a:ext cx="90390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Student Name – </a:t>
            </a:r>
            <a:r>
              <a:rPr lang="en-US" sz="2000" b="1" dirty="0" smtClean="0">
                <a:solidFill>
                  <a:srgbClr val="2F5496"/>
                </a:solidFill>
                <a:sym typeface="Arial"/>
              </a:rPr>
              <a:t>ABINASH</a:t>
            </a:r>
            <a:r>
              <a:rPr lang="en-US" sz="2000" b="1" dirty="0" smtClean="0">
                <a:solidFill>
                  <a:srgbClr val="2F5496"/>
                </a:solidFill>
              </a:rPr>
              <a:t> </a:t>
            </a:r>
            <a:r>
              <a:rPr lang="en-US" sz="2000" b="1" dirty="0">
                <a:solidFill>
                  <a:srgbClr val="2F5496"/>
                </a:solidFill>
              </a:rPr>
              <a:t>V</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Naan </a:t>
            </a:r>
            <a:r>
              <a:rPr lang="en-US" sz="2000" b="1" dirty="0" err="1">
                <a:solidFill>
                  <a:srgbClr val="2F5496"/>
                </a:solidFill>
                <a:latin typeface="Arial"/>
                <a:ea typeface="Arial"/>
                <a:cs typeface="Arial"/>
                <a:sym typeface="Arial"/>
              </a:rPr>
              <a:t>mudhalvan</a:t>
            </a:r>
            <a:r>
              <a:rPr lang="en-US" sz="2000" b="1" dirty="0">
                <a:solidFill>
                  <a:srgbClr val="2F5496"/>
                </a:solidFill>
                <a:latin typeface="Arial"/>
                <a:ea typeface="Arial"/>
                <a:cs typeface="Arial"/>
                <a:sym typeface="Arial"/>
              </a:rPr>
              <a:t> ID- </a:t>
            </a:r>
            <a:r>
              <a:rPr lang="en-US" sz="2000" b="1" dirty="0" smtClean="0">
                <a:solidFill>
                  <a:srgbClr val="2F5496"/>
                </a:solidFill>
                <a:latin typeface="Arial"/>
                <a:ea typeface="Arial"/>
                <a:cs typeface="Arial"/>
                <a:sym typeface="Arial"/>
              </a:rPr>
              <a:t>au810021114003</a:t>
            </a:r>
            <a:endParaRPr dirty="0"/>
          </a:p>
        </p:txBody>
      </p:sp>
      <p:sp>
        <p:nvSpPr>
          <p:cNvPr id="21" name="Google Shape;21;p1"/>
          <p:cNvSpPr txBox="1"/>
          <p:nvPr/>
        </p:nvSpPr>
        <p:spPr>
          <a:xfrm>
            <a:off x="1723871" y="5186598"/>
            <a:ext cx="8259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a:t>
            </a:r>
            <a:r>
              <a:rPr lang="en-US" sz="2000" b="1">
                <a:solidFill>
                  <a:srgbClr val="2F5496"/>
                </a:solidFill>
              </a:rPr>
              <a:t>Ramar Bose</a:t>
            </a:r>
            <a:endParaRPr sz="2000" b="1">
              <a:solidFill>
                <a:srgbClr val="2F5496"/>
              </a:solidFill>
            </a:endParaRPr>
          </a:p>
        </p:txBody>
      </p:sp>
      <p:sp>
        <p:nvSpPr>
          <p:cNvPr id="22" name="Google Shape;22;p1"/>
          <p:cNvSpPr txBox="1">
            <a:spLocks noGrp="1"/>
          </p:cNvSpPr>
          <p:nvPr>
            <p:ph type="ftr" idx="11"/>
          </p:nvPr>
        </p:nvSpPr>
        <p:spPr>
          <a:xfrm>
            <a:off x="4248462"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1509010" y="963503"/>
            <a:ext cx="9144000" cy="822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29" name="Google Shape;29;p1"/>
          <p:cNvSpPr txBox="1">
            <a:spLocks noGrp="1"/>
          </p:cNvSpPr>
          <p:nvPr>
            <p:ph type="ftr" idx="11"/>
          </p:nvPr>
        </p:nvSpPr>
        <p:spPr>
          <a:xfrm>
            <a:off x="3993630"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1200"/>
              <a:buFont typeface="Calibri"/>
              <a:buNone/>
            </a:pPr>
            <a:r>
              <a:rPr lang="en-US"/>
              <a:t>© Edunet Foundation. All rights reserved.</a:t>
            </a:r>
            <a:endParaRPr/>
          </a:p>
        </p:txBody>
      </p:sp>
      <p:sp>
        <p:nvSpPr>
          <p:cNvPr id="30" name="Google Shape;30;p1"/>
          <p:cNvSpPr txBox="1"/>
          <p:nvPr/>
        </p:nvSpPr>
        <p:spPr>
          <a:xfrm>
            <a:off x="0" y="3033311"/>
            <a:ext cx="12192000" cy="3963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lvl="0" algn="ctr"/>
            <a:r>
              <a:rPr lang="en-US" dirty="0" smtClean="0">
                <a:hlinkClick r:id="rId2"/>
              </a:rPr>
              <a:t>https://github.com/abinash2k4/abinash2k4.git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6.XML" val="1487591724"/>
  <p:tag name="PPT/SLIDES/SLIDE1.XML" val="3340905742"/>
  <p:tag name="PPT/SLIDES/SLIDE2.XML" val="2523067535"/>
  <p:tag name="PPT/SLIDES/SLIDE3.XML" val="1012310330"/>
  <p:tag name="PPT/SLIDES/SLIDE4.XML" val="191164318"/>
  <p:tag name="PPT/SLIDES/SLIDE5.XML" val="1748388654"/>
  <p:tag name="PPT/SLIDES/SLIDE7.XML" val="2008969632"/>
  <p:tag name="PPT/SLIDES/SLIDE8.XML" val="1135088605"/>
  <p:tag name="PPT/SLIDES/SLIDE9.XML" val="1475354832"/>
  <p:tag name="PPT/SLIDES/SLIDE10.XML" val="1527149134"/>
  <p:tag name="PPT/SLIDES/SLIDE11.XML" val="3732416860"/>
  <p:tag name="PPT/SLIDEMASTERS/SLIDEMASTER1.XML" val="3464413244"/>
  <p:tag name="PPT/SLIDELAYOUTS/SLIDELAYOUT7.XML" val="1754227720"/>
  <p:tag name="PPT/SLIDELAYOUTS/SLIDELAYOUT1.XML" val="3291330084"/>
  <p:tag name="PPT/SLIDELAYOUTS/SLIDELAYOUT2.XML" val="1545983837"/>
  <p:tag name="PPT/SLIDELAYOUTS/SLIDELAYOUT3.XML" val="1602043091"/>
  <p:tag name="PPT/SLIDELAYOUTS/SLIDELAYOUT4.XML" val="2762129800"/>
  <p:tag name="PPT/SLIDELAYOUTS/SLIDELAYOUT5.XML" val="187759191"/>
  <p:tag name="PPT/SLIDELAYOUTS/SLIDELAYOUT6.XML" val="2992076133"/>
  <p:tag name="PPT/SLIDELAYOUTS/SLIDELAYOUT8.XML" val="1246354688"/>
  <p:tag name="PPT/SLIDELAYOUTS/SLIDELAYOUT9.XML" val="1004017366"/>
  <p:tag name="PPT/SLIDELAYOUTS/SLIDELAYOUT10.XML" val="3399024669"/>
  <p:tag name="PPT/SLIDELAYOUTS/SLIDELAYOUT11.XML" val="4267742501"/>
  <p:tag name="PPT/NOTESMASTERS/NOTESMASTER1.XML" val="1077331850"/>
  <p:tag name="PPT/THEME/THEME1.XML" val="399587707"/>
  <p:tag name="PPT/MEDIA/IMAGE1.PNG" val="3960739239"/>
  <p:tag name="PPT/THEME/THEME2.XML" val="956944377"/>
  <p:tag name="PPT/MEDIA/IMAGE5.PNG" val="267728138"/>
  <p:tag name="PPT/MEDIA/IMAGE3.PNG" val="904020482"/>
  <p:tag name="PPT/MEDIA/IMAGE2.PNG" val="186664672"/>
  <p:tag name="PPT/MEDIA/IMAGE4.PNG" val="555245878"/>
  <p:tag name="PPT/MEDIA/IMAGE6.PNG" val="2421984343"/>
  <p:tag name="PPT/MEDIA/MEDIA1.MP4" val="6152736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468</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SimSun</vt:lpstr>
      <vt:lpstr>Arial</vt:lpstr>
      <vt:lpstr>Calibri</vt:lpstr>
      <vt:lpstr>Calibri Light</vt:lpstr>
      <vt:lpstr>Roboto</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Windows User</cp:lastModifiedBy>
  <cp:revision>2</cp:revision>
  <dcterms:modified xsi:type="dcterms:W3CDTF">2024-04-22T15:12:24Z</dcterms:modified>
</cp:coreProperties>
</file>